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"/>
  </p:notesMasterIdLst>
  <p:sldIdLst>
    <p:sldId id="268" r:id="rId2"/>
  </p:sldIdLst>
  <p:sldSz cx="28346400" cy="36576000"/>
  <p:notesSz cx="7772400" cy="10058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88">
          <p15:clr>
            <a:srgbClr val="A4A3A4"/>
          </p15:clr>
        </p15:guide>
        <p15:guide id="2" pos="108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FF00"/>
    <a:srgbClr val="FFCC66"/>
    <a:srgbClr val="FF6600"/>
    <a:srgbClr val="FFFF99"/>
    <a:srgbClr val="FF3300"/>
    <a:srgbClr val="FF99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574" autoAdjust="0"/>
    <p:restoredTop sz="91711" autoAdjust="0"/>
  </p:normalViewPr>
  <p:slideViewPr>
    <p:cSldViewPr>
      <p:cViewPr>
        <p:scale>
          <a:sx n="30" d="100"/>
          <a:sy n="30" d="100"/>
        </p:scale>
        <p:origin x="1062" y="48"/>
      </p:cViewPr>
      <p:guideLst>
        <p:guide orient="horz" pos="7388"/>
        <p:guide pos="1080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F14808F2-D500-4954-BD68-F802377CB25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424113" y="763588"/>
            <a:ext cx="2921000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6AB1785-7524-4745-BF88-E94663FE26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3932DE-F393-4BCF-88CF-4FDEC96D760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C3A3BB-71CF-40D1-8F0E-5D2659F48DF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54FF8B5-9A27-4D7A-8354-313311ACF14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4562A0F-8908-4F01-BCBD-F30DF40BB78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fld id="{4CFF61E8-7FED-46F6-A31B-548FC34A3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251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6256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2641600" indent="-1016000" algn="l" defTabSz="16256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4065588" indent="-812800" algn="l" defTabSz="16256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5691188" indent="-812800" algn="l" defTabSz="16256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7318375" indent="-812800" algn="l" defTabSz="16256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8132095" algn="l" defTabSz="3252840" rtl="0" eaLnBrk="1" latinLnBrk="0" hangingPunct="1">
      <a:defRPr sz="4269" kern="1200">
        <a:solidFill>
          <a:schemeClr val="tx1"/>
        </a:solidFill>
        <a:latin typeface="+mn-lt"/>
        <a:ea typeface="+mn-ea"/>
        <a:cs typeface="+mn-cs"/>
      </a:defRPr>
    </a:lvl6pPr>
    <a:lvl7pPr marL="9758514" algn="l" defTabSz="3252840" rtl="0" eaLnBrk="1" latinLnBrk="0" hangingPunct="1">
      <a:defRPr sz="4269" kern="1200">
        <a:solidFill>
          <a:schemeClr val="tx1"/>
        </a:solidFill>
        <a:latin typeface="+mn-lt"/>
        <a:ea typeface="+mn-ea"/>
        <a:cs typeface="+mn-cs"/>
      </a:defRPr>
    </a:lvl7pPr>
    <a:lvl8pPr marL="11384932" algn="l" defTabSz="3252840" rtl="0" eaLnBrk="1" latinLnBrk="0" hangingPunct="1">
      <a:defRPr sz="4269" kern="1200">
        <a:solidFill>
          <a:schemeClr val="tx1"/>
        </a:solidFill>
        <a:latin typeface="+mn-lt"/>
        <a:ea typeface="+mn-ea"/>
        <a:cs typeface="+mn-cs"/>
      </a:defRPr>
    </a:lvl8pPr>
    <a:lvl9pPr marL="13011354" algn="l" defTabSz="3252840" rtl="0" eaLnBrk="1" latinLnBrk="0" hangingPunct="1">
      <a:defRPr sz="4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E75CC5E-6741-49B9-A3ED-8F5A1C9BCF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1D3DC54C-DE5A-40D9-A539-6BEC46CEA0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626418">
              <a:defRPr/>
            </a:pPr>
            <a:endParaRPr lang="en-US" altLang="en-US" sz="4269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9774EFC7-3350-452E-934D-E6E3F00FF982}"/>
              </a:ext>
            </a:extLst>
          </p:cNvPr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/>
            <a:fld id="{B3EEDAF1-B6E3-46CA-9D93-1A767FFC0BB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fontAlgn="base"/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5980" y="5985936"/>
            <a:ext cx="24094440" cy="12733867"/>
          </a:xfrm>
        </p:spPr>
        <p:txBody>
          <a:bodyPr anchor="b"/>
          <a:lstStyle>
            <a:lvl1pPr algn="ctr">
              <a:defRPr sz="18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3300" y="19210869"/>
            <a:ext cx="21259800" cy="8830731"/>
          </a:xfrm>
        </p:spPr>
        <p:txBody>
          <a:bodyPr/>
          <a:lstStyle>
            <a:lvl1pPr marL="0" indent="0" algn="ctr">
              <a:buNone/>
              <a:defRPr sz="7440"/>
            </a:lvl1pPr>
            <a:lvl2pPr marL="1417320" indent="0" algn="ctr">
              <a:buNone/>
              <a:defRPr sz="6200"/>
            </a:lvl2pPr>
            <a:lvl3pPr marL="2834640" indent="0" algn="ctr">
              <a:buNone/>
              <a:defRPr sz="5580"/>
            </a:lvl3pPr>
            <a:lvl4pPr marL="4251960" indent="0" algn="ctr">
              <a:buNone/>
              <a:defRPr sz="4960"/>
            </a:lvl4pPr>
            <a:lvl5pPr marL="5669280" indent="0" algn="ctr">
              <a:buNone/>
              <a:defRPr sz="4960"/>
            </a:lvl5pPr>
            <a:lvl6pPr marL="7086600" indent="0" algn="ctr">
              <a:buNone/>
              <a:defRPr sz="4960"/>
            </a:lvl6pPr>
            <a:lvl7pPr marL="8503920" indent="0" algn="ctr">
              <a:buNone/>
              <a:defRPr sz="4960"/>
            </a:lvl7pPr>
            <a:lvl8pPr marL="9921240" indent="0" algn="ctr">
              <a:buNone/>
              <a:defRPr sz="4960"/>
            </a:lvl8pPr>
            <a:lvl9pPr marL="11338560" indent="0" algn="ctr">
              <a:buNone/>
              <a:defRPr sz="4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C73E8-F4A0-4621-B094-65ED72921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A8032-C0EA-48D0-B901-245A82D797B5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C026E-2480-46AA-8EEA-2138E233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4077-C975-4A35-AD8F-547A7D16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0E4F-EBB9-4D35-A478-3928D894DC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44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77215-065E-4A14-B662-FE070AE80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5E507-0255-4AD8-8CC9-926DC3585345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3FC84-E57A-4A4E-906C-401EB379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CCF98-63AE-422E-9A6C-C1E46BB0D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B345B-7F8B-4757-9BC7-D6A618BB4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0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85394" y="1947334"/>
            <a:ext cx="6112193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8816" y="1947334"/>
            <a:ext cx="17982248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3AD12-F385-418E-8B95-260182C7E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DEA39-DA3C-4607-A758-0A7D4DD03C07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D924D-F6D6-4A0D-8753-826E506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51AB8-6A33-4F02-8B82-91FF6DB5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020E0-956B-42E0-AEE0-EC8CE66DE7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24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825C3-24D3-4326-827C-62014B66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2FCF-0E2A-4F44-9A8D-06D01E144F13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E9DDF-F5A1-4998-8FC9-C733F63E0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A8E30-AB52-4C2B-A98D-C3CE153B5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1B8EB-6369-4969-B6DF-3B604FA55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02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053" y="9118611"/>
            <a:ext cx="24448770" cy="15214597"/>
          </a:xfrm>
        </p:spPr>
        <p:txBody>
          <a:bodyPr anchor="b"/>
          <a:lstStyle>
            <a:lvl1pPr>
              <a:defRPr sz="18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4053" y="24477144"/>
            <a:ext cx="24448770" cy="8000997"/>
          </a:xfrm>
        </p:spPr>
        <p:txBody>
          <a:bodyPr/>
          <a:lstStyle>
            <a:lvl1pPr marL="0" indent="0">
              <a:buNone/>
              <a:defRPr sz="7440">
                <a:solidFill>
                  <a:schemeClr val="tx1"/>
                </a:solidFill>
              </a:defRPr>
            </a:lvl1pPr>
            <a:lvl2pPr marL="141732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2834640" indent="0">
              <a:buNone/>
              <a:defRPr sz="5580">
                <a:solidFill>
                  <a:schemeClr val="tx1">
                    <a:tint val="75000"/>
                  </a:schemeClr>
                </a:solidFill>
              </a:defRPr>
            </a:lvl3pPr>
            <a:lvl4pPr marL="425196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4pPr>
            <a:lvl5pPr marL="566928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5pPr>
            <a:lvl6pPr marL="708660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6pPr>
            <a:lvl7pPr marL="850392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7pPr>
            <a:lvl8pPr marL="992124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8pPr>
            <a:lvl9pPr marL="1133856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AB77C-5CB9-4479-A314-396D6C79D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1508C-B6D2-4922-A54F-00D418F05864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A7613-099A-4064-B4DA-609C19DB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3E966-FA8B-4D63-BD94-38283448F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13E8B-4AEE-4756-9DE5-4F50EC567C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01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8815" y="9736667"/>
            <a:ext cx="120472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50365" y="9736667"/>
            <a:ext cx="120472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74DCADE-D09B-4AF9-8E82-ACAB6C697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286EB-F537-4C17-A12B-A043247434F6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07927C-9DE3-45BF-BB5F-87C2E8703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14658C-3C04-49F8-B238-EA38A8B67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9C62F-4341-4F59-9D31-6C03AB1D2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36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07" y="1947342"/>
            <a:ext cx="2444877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2510" y="8966203"/>
            <a:ext cx="11991854" cy="4394197"/>
          </a:xfrm>
        </p:spPr>
        <p:txBody>
          <a:bodyPr anchor="b"/>
          <a:lstStyle>
            <a:lvl1pPr marL="0" indent="0">
              <a:buNone/>
              <a:defRPr sz="7440" b="1"/>
            </a:lvl1pPr>
            <a:lvl2pPr marL="1417320" indent="0">
              <a:buNone/>
              <a:defRPr sz="6200" b="1"/>
            </a:lvl2pPr>
            <a:lvl3pPr marL="2834640" indent="0">
              <a:buNone/>
              <a:defRPr sz="5580" b="1"/>
            </a:lvl3pPr>
            <a:lvl4pPr marL="4251960" indent="0">
              <a:buNone/>
              <a:defRPr sz="4960" b="1"/>
            </a:lvl4pPr>
            <a:lvl5pPr marL="5669280" indent="0">
              <a:buNone/>
              <a:defRPr sz="4960" b="1"/>
            </a:lvl5pPr>
            <a:lvl6pPr marL="7086600" indent="0">
              <a:buNone/>
              <a:defRPr sz="4960" b="1"/>
            </a:lvl6pPr>
            <a:lvl7pPr marL="8503920" indent="0">
              <a:buNone/>
              <a:defRPr sz="4960" b="1"/>
            </a:lvl7pPr>
            <a:lvl8pPr marL="9921240" indent="0">
              <a:buNone/>
              <a:defRPr sz="4960" b="1"/>
            </a:lvl8pPr>
            <a:lvl9pPr marL="11338560" indent="0">
              <a:buNone/>
              <a:defRPr sz="4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510" y="13360400"/>
            <a:ext cx="11991854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350367" y="8966203"/>
            <a:ext cx="12050912" cy="4394197"/>
          </a:xfrm>
        </p:spPr>
        <p:txBody>
          <a:bodyPr anchor="b"/>
          <a:lstStyle>
            <a:lvl1pPr marL="0" indent="0">
              <a:buNone/>
              <a:defRPr sz="7440" b="1"/>
            </a:lvl1pPr>
            <a:lvl2pPr marL="1417320" indent="0">
              <a:buNone/>
              <a:defRPr sz="6200" b="1"/>
            </a:lvl2pPr>
            <a:lvl3pPr marL="2834640" indent="0">
              <a:buNone/>
              <a:defRPr sz="5580" b="1"/>
            </a:lvl3pPr>
            <a:lvl4pPr marL="4251960" indent="0">
              <a:buNone/>
              <a:defRPr sz="4960" b="1"/>
            </a:lvl4pPr>
            <a:lvl5pPr marL="5669280" indent="0">
              <a:buNone/>
              <a:defRPr sz="4960" b="1"/>
            </a:lvl5pPr>
            <a:lvl6pPr marL="7086600" indent="0">
              <a:buNone/>
              <a:defRPr sz="4960" b="1"/>
            </a:lvl6pPr>
            <a:lvl7pPr marL="8503920" indent="0">
              <a:buNone/>
              <a:defRPr sz="4960" b="1"/>
            </a:lvl7pPr>
            <a:lvl8pPr marL="9921240" indent="0">
              <a:buNone/>
              <a:defRPr sz="4960" b="1"/>
            </a:lvl8pPr>
            <a:lvl9pPr marL="11338560" indent="0">
              <a:buNone/>
              <a:defRPr sz="4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350367" y="13360400"/>
            <a:ext cx="12050912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B9B8D3-A5EA-47AF-B053-6A3699362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15986-FFED-4114-8634-FB631C6ACB0A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7873FE-A6E0-42D8-93F4-CE0D0C302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A0A6C2A-5C64-47AA-8983-F1EB41C0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DCD52-1908-450C-8C83-401050F33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41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797E7A3-61DE-4F4A-8C84-74B6AB046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FDE37-59C4-4087-8448-969849B1A70A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955EC5-E7F5-4873-AF34-DE607DE2B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35503CF-C62F-4156-A9A6-6EE20FFD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F6BAF-F3B1-44A4-8FA0-7CE8617FF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57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1930A15-917C-46A2-A870-BC447C56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0E68B-AEEA-4028-A221-2A1CDD20FD5E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857AFF4-A7C6-4BC7-848B-8B6815F2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7855E4-1BF7-4F03-8933-88ED48023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831D7-F664-4CBD-8544-0B2E43B354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31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07" y="2438400"/>
            <a:ext cx="9142452" cy="8534400"/>
          </a:xfrm>
        </p:spPr>
        <p:txBody>
          <a:bodyPr anchor="b"/>
          <a:lstStyle>
            <a:lvl1pPr>
              <a:defRPr sz="9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0912" y="5266275"/>
            <a:ext cx="14350365" cy="25992667"/>
          </a:xfrm>
        </p:spPr>
        <p:txBody>
          <a:bodyPr/>
          <a:lstStyle>
            <a:lvl1pPr>
              <a:defRPr sz="9920"/>
            </a:lvl1pPr>
            <a:lvl2pPr>
              <a:defRPr sz="8680"/>
            </a:lvl2pPr>
            <a:lvl3pPr>
              <a:defRPr sz="744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2507" y="10972800"/>
            <a:ext cx="9142452" cy="20328469"/>
          </a:xfrm>
        </p:spPr>
        <p:txBody>
          <a:bodyPr/>
          <a:lstStyle>
            <a:lvl1pPr marL="0" indent="0">
              <a:buNone/>
              <a:defRPr sz="4960"/>
            </a:lvl1pPr>
            <a:lvl2pPr marL="1417320" indent="0">
              <a:buNone/>
              <a:defRPr sz="4340"/>
            </a:lvl2pPr>
            <a:lvl3pPr marL="2834640" indent="0">
              <a:buNone/>
              <a:defRPr sz="3720"/>
            </a:lvl3pPr>
            <a:lvl4pPr marL="4251960" indent="0">
              <a:buNone/>
              <a:defRPr sz="3100"/>
            </a:lvl4pPr>
            <a:lvl5pPr marL="5669280" indent="0">
              <a:buNone/>
              <a:defRPr sz="3100"/>
            </a:lvl5pPr>
            <a:lvl6pPr marL="7086600" indent="0">
              <a:buNone/>
              <a:defRPr sz="3100"/>
            </a:lvl6pPr>
            <a:lvl7pPr marL="8503920" indent="0">
              <a:buNone/>
              <a:defRPr sz="3100"/>
            </a:lvl7pPr>
            <a:lvl8pPr marL="9921240" indent="0">
              <a:buNone/>
              <a:defRPr sz="3100"/>
            </a:lvl8pPr>
            <a:lvl9pPr marL="11338560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6252B59-BFFE-44EB-B0A2-76749C4B9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3267B-C041-4A72-902F-2763EB4583EF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E10BA6-EB97-40DD-AB2E-F54DB52F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8AFECC-690C-4A6B-B5DE-B2D8D51BB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17AD-E896-4F6F-B5D5-70B1D4B3C6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45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07" y="2438400"/>
            <a:ext cx="9142452" cy="8534400"/>
          </a:xfrm>
        </p:spPr>
        <p:txBody>
          <a:bodyPr anchor="b"/>
          <a:lstStyle>
            <a:lvl1pPr>
              <a:defRPr sz="9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50912" y="5266275"/>
            <a:ext cx="14350365" cy="25992667"/>
          </a:xfrm>
        </p:spPr>
        <p:txBody>
          <a:bodyPr anchor="t"/>
          <a:lstStyle>
            <a:lvl1pPr marL="0" indent="0">
              <a:buNone/>
              <a:defRPr sz="9920"/>
            </a:lvl1pPr>
            <a:lvl2pPr marL="1417320" indent="0">
              <a:buNone/>
              <a:defRPr sz="8680"/>
            </a:lvl2pPr>
            <a:lvl3pPr marL="2834640" indent="0">
              <a:buNone/>
              <a:defRPr sz="7440"/>
            </a:lvl3pPr>
            <a:lvl4pPr marL="4251960" indent="0">
              <a:buNone/>
              <a:defRPr sz="6200"/>
            </a:lvl4pPr>
            <a:lvl5pPr marL="5669280" indent="0">
              <a:buNone/>
              <a:defRPr sz="6200"/>
            </a:lvl5pPr>
            <a:lvl6pPr marL="7086600" indent="0">
              <a:buNone/>
              <a:defRPr sz="6200"/>
            </a:lvl6pPr>
            <a:lvl7pPr marL="8503920" indent="0">
              <a:buNone/>
              <a:defRPr sz="6200"/>
            </a:lvl7pPr>
            <a:lvl8pPr marL="9921240" indent="0">
              <a:buNone/>
              <a:defRPr sz="6200"/>
            </a:lvl8pPr>
            <a:lvl9pPr marL="11338560" indent="0">
              <a:buNone/>
              <a:defRPr sz="6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2507" y="10972800"/>
            <a:ext cx="9142452" cy="20328469"/>
          </a:xfrm>
        </p:spPr>
        <p:txBody>
          <a:bodyPr/>
          <a:lstStyle>
            <a:lvl1pPr marL="0" indent="0">
              <a:buNone/>
              <a:defRPr sz="4960"/>
            </a:lvl1pPr>
            <a:lvl2pPr marL="1417320" indent="0">
              <a:buNone/>
              <a:defRPr sz="4340"/>
            </a:lvl2pPr>
            <a:lvl3pPr marL="2834640" indent="0">
              <a:buNone/>
              <a:defRPr sz="3720"/>
            </a:lvl3pPr>
            <a:lvl4pPr marL="4251960" indent="0">
              <a:buNone/>
              <a:defRPr sz="3100"/>
            </a:lvl4pPr>
            <a:lvl5pPr marL="5669280" indent="0">
              <a:buNone/>
              <a:defRPr sz="3100"/>
            </a:lvl5pPr>
            <a:lvl6pPr marL="7086600" indent="0">
              <a:buNone/>
              <a:defRPr sz="3100"/>
            </a:lvl6pPr>
            <a:lvl7pPr marL="8503920" indent="0">
              <a:buNone/>
              <a:defRPr sz="3100"/>
            </a:lvl7pPr>
            <a:lvl8pPr marL="9921240" indent="0">
              <a:buNone/>
              <a:defRPr sz="3100"/>
            </a:lvl8pPr>
            <a:lvl9pPr marL="11338560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839AEA5-1B6A-43DD-B4F8-704AA5F9E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8C7EF-23ED-467B-B5AD-3781FA1D3175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888C4E-41C7-48AC-9D4A-38A2489F9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26EE61-1F6A-4A46-BF91-160F5B2F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D852A-D66E-48D4-BAE1-715D29B41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54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F4E5FD-7A8D-4AB6-A5DC-C4C279A18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450" y="1947863"/>
            <a:ext cx="24447500" cy="706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283D5-4DC6-46A9-AC59-023B39206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49450" y="9736138"/>
            <a:ext cx="24447500" cy="2320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1C100-0537-43DD-A14C-424E8F1FF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49450" y="33901063"/>
            <a:ext cx="6376988" cy="1946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372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FD9D5C-A6DB-4327-A3F7-74021DFEC2F2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DD89-138B-42C4-8612-F526CDA3D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90063" y="33901063"/>
            <a:ext cx="9566275" cy="1946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72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8152A-3403-4486-98D9-05F6641BB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019963" y="33901063"/>
            <a:ext cx="6376987" cy="1946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372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BC6CFC-5718-42C8-B8F4-F1AAF892F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2pPr>
      <a:lvl3pPr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3pPr>
      <a:lvl4pPr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4pPr>
      <a:lvl5pPr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2833688" rtl="0" fontAlgn="base">
        <a:lnSpc>
          <a:spcPct val="90000"/>
        </a:lnSpc>
        <a:spcBef>
          <a:spcPct val="0"/>
        </a:spcBef>
        <a:spcAft>
          <a:spcPct val="0"/>
        </a:spcAft>
        <a:defRPr sz="1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708025" indent="-708025" algn="l" defTabSz="2833688" rtl="0" fontAlgn="base">
        <a:lnSpc>
          <a:spcPct val="90000"/>
        </a:lnSpc>
        <a:spcBef>
          <a:spcPts val="3100"/>
        </a:spcBef>
        <a:spcAft>
          <a:spcPct val="0"/>
        </a:spcAft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25663" indent="-708025" algn="l" defTabSz="2833688" rtl="0" fontAlgn="base">
        <a:lnSpc>
          <a:spcPct val="90000"/>
        </a:lnSpc>
        <a:spcBef>
          <a:spcPts val="1550"/>
        </a:spcBef>
        <a:spcAft>
          <a:spcPct val="0"/>
        </a:spcAft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543300" indent="-708025" algn="l" defTabSz="2833688" rtl="0" fontAlgn="base">
        <a:lnSpc>
          <a:spcPct val="90000"/>
        </a:lnSpc>
        <a:spcBef>
          <a:spcPts val="1550"/>
        </a:spcBef>
        <a:spcAft>
          <a:spcPct val="0"/>
        </a:spcAft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959350" indent="-708025" algn="l" defTabSz="2833688" rtl="0" fontAlgn="base">
        <a:lnSpc>
          <a:spcPct val="90000"/>
        </a:lnSpc>
        <a:spcBef>
          <a:spcPts val="1550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6376988" indent="-708025" algn="l" defTabSz="2833688" rtl="0" fontAlgn="base">
        <a:lnSpc>
          <a:spcPct val="90000"/>
        </a:lnSpc>
        <a:spcBef>
          <a:spcPts val="1550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795260" indent="-708660" algn="l" defTabSz="2834640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sz="5580" kern="1200">
          <a:solidFill>
            <a:schemeClr val="tx1"/>
          </a:solidFill>
          <a:latin typeface="+mn-lt"/>
          <a:ea typeface="+mn-ea"/>
          <a:cs typeface="+mn-cs"/>
        </a:defRPr>
      </a:lvl6pPr>
      <a:lvl7pPr marL="9212580" indent="-708660" algn="l" defTabSz="2834640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sz="5580" kern="1200">
          <a:solidFill>
            <a:schemeClr val="tx1"/>
          </a:solidFill>
          <a:latin typeface="+mn-lt"/>
          <a:ea typeface="+mn-ea"/>
          <a:cs typeface="+mn-cs"/>
        </a:defRPr>
      </a:lvl7pPr>
      <a:lvl8pPr marL="10629900" indent="-708660" algn="l" defTabSz="2834640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sz="5580" kern="1200">
          <a:solidFill>
            <a:schemeClr val="tx1"/>
          </a:solidFill>
          <a:latin typeface="+mn-lt"/>
          <a:ea typeface="+mn-ea"/>
          <a:cs typeface="+mn-cs"/>
        </a:defRPr>
      </a:lvl8pPr>
      <a:lvl9pPr marL="12047220" indent="-708660" algn="l" defTabSz="2834640" rtl="0" eaLnBrk="1" latinLnBrk="0" hangingPunct="1">
        <a:lnSpc>
          <a:spcPct val="90000"/>
        </a:lnSpc>
        <a:spcBef>
          <a:spcPts val="1550"/>
        </a:spcBef>
        <a:buFont typeface="Arial" panose="020B0604020202020204" pitchFamily="34" charset="0"/>
        <a:buChar char="•"/>
        <a:defRPr sz="55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1pPr>
      <a:lvl2pPr marL="141732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2pPr>
      <a:lvl3pPr marL="283464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3pPr>
      <a:lvl4pPr marL="425196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4pPr>
      <a:lvl5pPr marL="566928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5pPr>
      <a:lvl6pPr marL="708660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6pPr>
      <a:lvl7pPr marL="850392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7pPr>
      <a:lvl8pPr marL="992124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8pPr>
      <a:lvl9pPr marL="11338560" algn="l" defTabSz="2834640" rtl="0" eaLnBrk="1" latinLnBrk="0" hangingPunct="1">
        <a:defRPr sz="55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ounded Rectangle 8">
            <a:extLst>
              <a:ext uri="{FF2B5EF4-FFF2-40B4-BE49-F238E27FC236}">
                <a16:creationId xmlns:a16="http://schemas.microsoft.com/office/drawing/2014/main" id="{19BE798A-E701-45EB-9B6C-95D02E3FF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525" y="4395627"/>
            <a:ext cx="24239538" cy="312737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 algn="ctr">
            <a:solidFill>
              <a:srgbClr val="FF9966"/>
            </a:solidFill>
            <a:round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4789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Title </a:t>
            </a:r>
            <a:r>
              <a:rPr lang="en-US" altLang="en-US" sz="48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Times New Roman font size (minimum 45) </a:t>
            </a:r>
            <a:endParaRPr lang="fa-IR" altLang="en-US" sz="4800" dirty="0">
              <a:solidFill>
                <a:srgbClr val="000000"/>
              </a:solidFill>
            </a:endParaRPr>
          </a:p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endParaRPr lang="en-US" altLang="en-US" sz="4789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endParaRPr lang="en-US" altLang="en-US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2736" b="1" u="sng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Autors</a:t>
            </a:r>
            <a:r>
              <a:rPr lang="en-US" altLang="en-US" sz="2736" b="1" baseline="30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1,* 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Times New Roman font size (minimum 30) </a:t>
            </a:r>
            <a:endParaRPr lang="fa-IR" altLang="en-US" sz="2800" dirty="0">
              <a:solidFill>
                <a:srgbClr val="000000"/>
              </a:solidFill>
            </a:endParaRPr>
          </a:p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endParaRPr lang="en-US" altLang="en-US" sz="2736" b="1" baseline="300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br>
              <a:rPr lang="en-US" altLang="en-US" sz="2052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</a:br>
            <a:r>
              <a:rPr lang="en-US" altLang="en-US" sz="2052" b="1" i="1" baseline="30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en-US" sz="2052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en-US" sz="2052" b="1" i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Affiliations (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Times New Roman font size (minimum 20) </a:t>
            </a:r>
            <a:endParaRPr lang="fa-IR" altLang="en-US" sz="2400" dirty="0">
              <a:solidFill>
                <a:srgbClr val="000000"/>
              </a:solidFill>
            </a:endParaRPr>
          </a:p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endParaRPr lang="fa-IR" altLang="en-US" sz="2052" b="1" dirty="0">
              <a:latin typeface="+mn-lt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9" name="Rounded Rectangle 11">
            <a:extLst>
              <a:ext uri="{FF2B5EF4-FFF2-40B4-BE49-F238E27FC236}">
                <a16:creationId xmlns:a16="http://schemas.microsoft.com/office/drawing/2014/main" id="{8C0001EC-FC80-4FC0-A08C-474A94E22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9855200"/>
            <a:ext cx="5630862" cy="9826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762" b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1" name="TextBox 18">
            <a:extLst>
              <a:ext uri="{FF2B5EF4-FFF2-40B4-BE49-F238E27FC236}">
                <a16:creationId xmlns:a16="http://schemas.microsoft.com/office/drawing/2014/main" id="{7CC926E6-D850-4BEE-A240-B7E13E141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1033125"/>
            <a:ext cx="14150975" cy="581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42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Times New Roman font size (minimum 30) </a:t>
            </a:r>
            <a:endParaRPr lang="fa-IR" altLang="en-US" sz="342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91" name="Rounded Rectangle 35">
            <a:extLst>
              <a:ext uri="{FF2B5EF4-FFF2-40B4-BE49-F238E27FC236}">
                <a16:creationId xmlns:a16="http://schemas.microsoft.com/office/drawing/2014/main" id="{A6587715-0232-4A4A-ABED-895A18385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14404975"/>
            <a:ext cx="5630863" cy="98901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76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and methods</a:t>
            </a:r>
          </a:p>
        </p:txBody>
      </p:sp>
      <p:sp>
        <p:nvSpPr>
          <p:cNvPr id="70" name="Rounded Rectangle 14">
            <a:extLst>
              <a:ext uri="{FF2B5EF4-FFF2-40B4-BE49-F238E27FC236}">
                <a16:creationId xmlns:a16="http://schemas.microsoft.com/office/drawing/2014/main" id="{9944B05F-5A5B-4362-905C-5D46C6761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862" y="34039968"/>
            <a:ext cx="5637213" cy="9826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sz="3762" b="1" i="1" kern="0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Reference</a:t>
            </a:r>
            <a:endParaRPr lang="en-US" altLang="en-US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43" name="Rounded Rectangle 13">
            <a:extLst>
              <a:ext uri="{FF2B5EF4-FFF2-40B4-BE49-F238E27FC236}">
                <a16:creationId xmlns:a16="http://schemas.microsoft.com/office/drawing/2014/main" id="{FB6DCF80-340A-4ECA-AAE3-B96900EE8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21904325"/>
            <a:ext cx="5630863" cy="9826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762" b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Results</a:t>
            </a:r>
            <a:endParaRPr lang="en-US" altLang="en-US" b="1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144" name="Rounded Rectangle 14">
            <a:extLst>
              <a:ext uri="{FF2B5EF4-FFF2-40B4-BE49-F238E27FC236}">
                <a16:creationId xmlns:a16="http://schemas.microsoft.com/office/drawing/2014/main" id="{BF7B1AFB-782B-4CAE-BC47-CAFB97E94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7975" y="28948552"/>
            <a:ext cx="5626100" cy="98266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ctr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762" b="1" i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Conclusion</a:t>
            </a:r>
            <a:endParaRPr lang="en-US" altLang="en-US" b="1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3" name="TextBox 18">
            <a:extLst>
              <a:ext uri="{FF2B5EF4-FFF2-40B4-BE49-F238E27FC236}">
                <a16:creationId xmlns:a16="http://schemas.microsoft.com/office/drawing/2014/main" id="{9022B590-564F-400F-8D2D-8D62C3705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17638703"/>
            <a:ext cx="14150975" cy="581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42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Times New Roman font size (minimum 30) </a:t>
            </a:r>
            <a:endParaRPr lang="fa-IR" altLang="en-US" sz="342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5" name="TextBox 18">
            <a:extLst>
              <a:ext uri="{FF2B5EF4-FFF2-40B4-BE49-F238E27FC236}">
                <a16:creationId xmlns:a16="http://schemas.microsoft.com/office/drawing/2014/main" id="{58128184-A0D6-4FB0-98CC-239BD45EE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556" y="23953400"/>
            <a:ext cx="14150975" cy="581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42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Times New Roman font size (minimum 30) </a:t>
            </a:r>
            <a:endParaRPr lang="fa-IR" altLang="en-US" sz="342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7" name="TextBox 18">
            <a:extLst>
              <a:ext uri="{FF2B5EF4-FFF2-40B4-BE49-F238E27FC236}">
                <a16:creationId xmlns:a16="http://schemas.microsoft.com/office/drawing/2014/main" id="{A0F78589-5C7A-44D2-B615-7D8E67D85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2921" y="31427925"/>
            <a:ext cx="14150975" cy="581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93000"/>
              </a:lnSpc>
              <a:spcBef>
                <a:spcPts val="44"/>
              </a:spcBef>
              <a:spcAft>
                <a:spcPts val="44"/>
              </a:spcAft>
              <a:buClr>
                <a:srgbClr val="000000"/>
              </a:buClr>
              <a:buSzPct val="100000"/>
              <a:defRPr/>
            </a:pPr>
            <a:r>
              <a:rPr lang="en-US" altLang="en-US" sz="342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Times New Roman font size (minimum 30) </a:t>
            </a:r>
            <a:endParaRPr lang="fa-IR" altLang="en-US" sz="342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CFC74D-5482-489F-A194-7C5F36C8A4BB}"/>
              </a:ext>
            </a:extLst>
          </p:cNvPr>
          <p:cNvSpPr/>
          <p:nvPr/>
        </p:nvSpPr>
        <p:spPr>
          <a:xfrm>
            <a:off x="23393400" y="685800"/>
            <a:ext cx="4038600" cy="341153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94244F-96AB-41A9-A1E3-B3F6741CF1C1}"/>
              </a:ext>
            </a:extLst>
          </p:cNvPr>
          <p:cNvSpPr txBox="1"/>
          <p:nvPr/>
        </p:nvSpPr>
        <p:spPr>
          <a:xfrm>
            <a:off x="24536400" y="1981200"/>
            <a:ext cx="15124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LOGO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7F9928-77A7-4E58-AF39-100A96F1EE33}"/>
              </a:ext>
            </a:extLst>
          </p:cNvPr>
          <p:cNvSpPr txBox="1"/>
          <p:nvPr/>
        </p:nvSpPr>
        <p:spPr>
          <a:xfrm>
            <a:off x="10867936" y="8330029"/>
            <a:ext cx="66105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highlight>
                  <a:srgbClr val="FFFF00"/>
                </a:highlight>
              </a:rPr>
              <a:t>Size 80*100 cm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C3C049-9A8C-4270-BE4B-45F19DE29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608" y="-228600"/>
            <a:ext cx="18559594" cy="48034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1315</TotalTime>
  <Words>82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</dc:creator>
  <cp:lastModifiedBy>omidreza taheri</cp:lastModifiedBy>
  <cp:revision>129</cp:revision>
  <cp:lastPrinted>1601-01-01T00:00:00Z</cp:lastPrinted>
  <dcterms:created xsi:type="dcterms:W3CDTF">2022-05-08T04:09:18Z</dcterms:created>
  <dcterms:modified xsi:type="dcterms:W3CDTF">2025-02-18T21:54:34Z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